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62" r:id="rId5"/>
    <p:sldId id="264" r:id="rId6"/>
    <p:sldId id="265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3A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4"/>
    <p:restoredTop sz="94638"/>
  </p:normalViewPr>
  <p:slideViewPr>
    <p:cSldViewPr snapToGrid="0" snapToObjects="1">
      <p:cViewPr varScale="1">
        <p:scale>
          <a:sx n="72" d="100"/>
          <a:sy n="72" d="100"/>
        </p:scale>
        <p:origin x="8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0249E-DCB0-144A-8A4D-EAAFD800F87C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F9ED28-286C-D14D-8BF5-029F2C90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536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F9ED28-286C-D14D-8BF5-029F2C9068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08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F9ED28-286C-D14D-8BF5-029F2C9068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020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F550B-F79F-034A-B48D-6AB1D90681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C0C0AB-431C-E54E-BEDF-8EF8CC5C76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68712-C415-EE47-A17C-283CD4103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3E4E8-9493-4C49-8E57-32EA3181B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4DE97-494A-E24A-9313-74ADA4FC6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460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D8BB8-6CD9-254C-AD4B-CBF598CF3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4A22C4-C3DF-7240-855F-43FDE7764F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2735E-2B0F-D04C-8481-EB6D3C398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5A1B7-591C-CD4B-9CC4-F0C69EB01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768DD0-9E3D-C04B-839A-E3E7C93F0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75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149A61-237D-1E44-B8CB-4A6EA871C2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D16CB5-67A2-3749-B897-2A01BF0829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46532-4FD0-0347-BCAB-97DA19180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01494-23EE-F04B-8879-710D479F9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E16A4-FF20-8345-A4E3-E22477E4E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454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3DAFD-B2F5-ED46-AD32-2828D5E34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24BBF-F04D-5049-A123-BDFEBCB4E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6FA6AF-43F8-FF4B-B191-0681EE9F8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AC96D-DF56-2B48-9160-00F90E7C4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3CFD8-CCE8-6145-A8DF-CB6AAC9A5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988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3B67E-5808-7540-ADBA-E43409066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4E8BE3-5BA1-1D4B-9D62-5C11590556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B9205-472B-EA4D-A0F1-468030698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6042E4-E71C-FA47-B995-BEE0727DA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18F41-1487-584A-AE10-5B9846DFD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36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5797-36A4-834B-AFE4-1D9B503D8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D6B85-2623-7349-A34C-4DA41908DD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6753B2-5D46-C542-8F5F-E2600F682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90ED42-EA7D-154D-B765-89E0A5743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3B5EB8-283C-5E4A-B7E7-97D167B1A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A6F9B-F2C2-D844-82C7-9FB0ABF30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14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67A8E-117D-2F49-A57F-35D1DD0A9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A23517-BF7A-A94A-B2C1-4F60DE14B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CEA16-FC56-594D-AC20-01C59B5712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4838DD-AB70-624D-9F85-EAEC9EBA3C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76CE40-5B53-4042-980C-FE4EB93203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DE5FB1-B220-BA4E-A593-BB778D2C1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33B393-780E-0A4B-B745-73C338BAC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C35A72-0485-464A-99A5-00AF17944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47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16858-1C3D-AD42-8F93-F8A89B65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AA2F53-B2A8-0541-99D4-E32307907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0CECF-7033-B845-BBBB-AF0197024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387ECA-ED5D-5A40-AF46-3EC230D2D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30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C55B4D-3F56-D14F-B0AB-A59A9705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C9E7CD-BB2F-F344-A0FF-DCB7CAB23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0B52B2-9830-244B-AEBA-C6243352C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897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0DE42-7751-C149-983D-B6F37AAF2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C6120-1375-3F44-9C94-F8BBE58F6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D54B7F-A9E6-C845-BA38-C904B4E33A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64766-2A33-6A4B-9609-EC4BAABFF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FAA0F-07AF-C24E-942D-2B060FE90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11BC7-E48D-A54D-81E0-4E8A37A75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112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CEBCA-8F76-734E-B0F5-0D97E15E9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740AFE-AA31-8A4F-AF43-47EC439E81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382A4F-CD47-E448-B25E-DCB8F7A6C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9970A4-1033-994A-8832-6021FCCE8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DC4CC8-14F6-BC4B-8349-29A5DCB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B6C4DE-CA89-ED4C-81BF-DAEFCB5CD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862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F51CC4-8B6B-724B-B073-1A415BC9D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C3069F-28B1-3B44-BB38-A0E44F759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35CED-98A9-7848-BA25-34C87CFCB7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3A15B-5D09-8744-B494-21A399B7DACD}" type="datetimeFigureOut">
              <a:rPr lang="en-US" smtClean="0"/>
              <a:t>5/3/2018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16734A-6B61-544F-BC26-6DA60A3338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BEFA7-AAAE-6340-961F-0BEBF76A8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DDB395-16B8-A843-8EFA-6FBBA584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91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36C7B44-38C2-5D41-8F67-A07CF3C5D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6112" y="2367139"/>
            <a:ext cx="53340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602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33E108-9E48-7443-98DC-E1B07DF48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488" y="1287356"/>
            <a:ext cx="6840997" cy="4463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6B8D63-A2B7-5F45-BA48-9577186EB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79" y="301272"/>
            <a:ext cx="2156220" cy="53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299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7471077-9943-5440-B09C-C454E6F6C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79" y="301272"/>
            <a:ext cx="2156220" cy="5390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0163223-3FEC-8245-809F-F9C9C511E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7928" y="2199216"/>
            <a:ext cx="76581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33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3678DE1-F702-8045-A10A-42030C9AC2D7}"/>
              </a:ext>
            </a:extLst>
          </p:cNvPr>
          <p:cNvSpPr txBox="1"/>
          <p:nvPr/>
        </p:nvSpPr>
        <p:spPr>
          <a:xfrm>
            <a:off x="370573" y="6138657"/>
            <a:ext cx="11548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Updating original document can be relevant to some seniors while it is irrelevant to another employee.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22AD08-4781-A94B-B5BA-3788B5833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119" y="401996"/>
            <a:ext cx="8698795" cy="54818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3F466F-F4CF-C949-91EF-1DFA55435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79" y="301272"/>
            <a:ext cx="2156220" cy="53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807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E8CF49-D711-614E-BE7C-CE8FD6B11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1" y="2683228"/>
            <a:ext cx="400682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945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557A60-F23D-4D4B-A8F9-71AAB8764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30114" y="2403304"/>
            <a:ext cx="14276552" cy="1037960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B94C6C-2D57-7143-8375-7216DCA47E67}"/>
              </a:ext>
            </a:extLst>
          </p:cNvPr>
          <p:cNvCxnSpPr>
            <a:cxnSpLocks/>
          </p:cNvCxnSpPr>
          <p:nvPr/>
        </p:nvCxnSpPr>
        <p:spPr>
          <a:xfrm flipH="1">
            <a:off x="2859232" y="4204226"/>
            <a:ext cx="1229192" cy="2068643"/>
          </a:xfrm>
          <a:prstGeom prst="line">
            <a:avLst/>
          </a:prstGeom>
          <a:ln w="25400">
            <a:solidFill>
              <a:srgbClr val="443A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982FCD76-409B-D349-B2D8-FC3EA720C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79" y="301272"/>
            <a:ext cx="2156220" cy="5390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16520D-4EF6-954C-A92B-FAC14F373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1480" y="3265324"/>
            <a:ext cx="5448393" cy="109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64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25F3DB3-4886-3E41-BCC9-1049AFA77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407" y="128500"/>
            <a:ext cx="9151233" cy="66533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45A6A4-4A7C-AD47-A306-31EFA7C05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79" y="301272"/>
            <a:ext cx="2156220" cy="53905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A726128-E973-C64B-A35E-F6DC8228E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20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36C7B44-38C2-5D41-8F67-A07CF3C5D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112" y="2367139"/>
            <a:ext cx="53340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967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19</Words>
  <Application>Microsoft Office PowerPoint</Application>
  <PresentationFormat>Widescreen</PresentationFormat>
  <Paragraphs>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SBL </dc:title>
  <dc:creator>Bektes, Ahmet</dc:creator>
  <cp:lastModifiedBy>Jarno Westhof</cp:lastModifiedBy>
  <cp:revision>16</cp:revision>
  <dcterms:created xsi:type="dcterms:W3CDTF">2018-03-15T10:06:29Z</dcterms:created>
  <dcterms:modified xsi:type="dcterms:W3CDTF">2018-05-03T12:37:27Z</dcterms:modified>
</cp:coreProperties>
</file>

<file path=docProps/thumbnail.jpeg>
</file>